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4"/>
  </p:sldMasterIdLst>
  <p:notesMasterIdLst>
    <p:notesMasterId r:id="rId13"/>
  </p:notesMasterIdLst>
  <p:handoutMasterIdLst>
    <p:handoutMasterId r:id="rId14"/>
  </p:handoutMasterIdLst>
  <p:sldIdLst>
    <p:sldId id="264" r:id="rId5"/>
    <p:sldId id="292" r:id="rId6"/>
    <p:sldId id="266" r:id="rId7"/>
    <p:sldId id="283" r:id="rId8"/>
    <p:sldId id="280" r:id="rId9"/>
    <p:sldId id="284" r:id="rId10"/>
    <p:sldId id="281" r:id="rId11"/>
    <p:sldId id="288" r:id="rId12"/>
  </p:sldIdLst>
  <p:sldSz cx="10566400" cy="5943600"/>
  <p:notesSz cx="7010400" cy="9296400"/>
  <p:defaultTextStyle>
    <a:defPPr>
      <a:defRPr lang="en-US"/>
    </a:defPPr>
    <a:lvl1pPr marL="0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1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53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33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24" algn="l" defTabSz="4571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 userDrawn="1">
          <p15:clr>
            <a:srgbClr val="A4A3A4"/>
          </p15:clr>
        </p15:guide>
        <p15:guide id="2" pos="3328" userDrawn="1">
          <p15:clr>
            <a:srgbClr val="A4A3A4"/>
          </p15:clr>
        </p15:guide>
        <p15:guide id="3" orient="horz" pos="1680" userDrawn="1">
          <p15:clr>
            <a:srgbClr val="A4A3A4"/>
          </p15:clr>
        </p15:guide>
        <p15:guide id="4" orient="horz" pos="784" userDrawn="1">
          <p15:clr>
            <a:srgbClr val="A4A3A4"/>
          </p15:clr>
        </p15:guide>
        <p15:guide id="5" orient="horz" pos="637" userDrawn="1">
          <p15:clr>
            <a:srgbClr val="A4A3A4"/>
          </p15:clr>
        </p15:guide>
        <p15:guide id="6" orient="horz" pos="2472" userDrawn="1">
          <p15:clr>
            <a:srgbClr val="A4A3A4"/>
          </p15:clr>
        </p15:guide>
        <p15:guide id="7" pos="535" userDrawn="1">
          <p15:clr>
            <a:srgbClr val="A4A3A4"/>
          </p15:clr>
        </p15:guide>
        <p15:guide id="8" pos="2196" userDrawn="1">
          <p15:clr>
            <a:srgbClr val="A4A3A4"/>
          </p15:clr>
        </p15:guide>
        <p15:guide id="9" pos="4412" userDrawn="1">
          <p15:clr>
            <a:srgbClr val="A4A3A4"/>
          </p15:clr>
        </p15:guide>
        <p15:guide id="10" pos="6240" userDrawn="1">
          <p15:clr>
            <a:srgbClr val="A4A3A4"/>
          </p15:clr>
        </p15:guide>
        <p15:guide id="11" pos="305" userDrawn="1">
          <p15:clr>
            <a:srgbClr val="A4A3A4"/>
          </p15:clr>
        </p15:guide>
        <p15:guide id="12" orient="horz" pos="3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D00"/>
    <a:srgbClr val="61686D"/>
    <a:srgbClr val="FFFFFF"/>
    <a:srgbClr val="F2A900"/>
    <a:srgbClr val="082952"/>
    <a:srgbClr val="DA291C"/>
    <a:srgbClr val="7C878E"/>
    <a:srgbClr val="2E008B"/>
    <a:srgbClr val="1159B2"/>
    <a:srgbClr val="2A2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2" autoAdjust="0"/>
    <p:restoredTop sz="71245" autoAdjust="0"/>
  </p:normalViewPr>
  <p:slideViewPr>
    <p:cSldViewPr snapToGrid="0" snapToObjects="1">
      <p:cViewPr varScale="1">
        <p:scale>
          <a:sx n="69" d="100"/>
          <a:sy n="69" d="100"/>
        </p:scale>
        <p:origin x="848" y="184"/>
      </p:cViewPr>
      <p:guideLst>
        <p:guide orient="horz" pos="1872"/>
        <p:guide pos="3328"/>
        <p:guide orient="horz" pos="1680"/>
        <p:guide orient="horz" pos="784"/>
        <p:guide orient="horz" pos="637"/>
        <p:guide orient="horz" pos="2472"/>
        <p:guide pos="535"/>
        <p:guide pos="2196"/>
        <p:guide pos="4412"/>
        <p:guide pos="6240"/>
        <p:guide pos="305"/>
        <p:guide orient="horz" pos="35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321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/>
          <a:lstStyle>
            <a:lvl1pPr algn="r">
              <a:defRPr sz="1200"/>
            </a:lvl1pPr>
          </a:lstStyle>
          <a:p>
            <a:fld id="{EDBA2F13-1520-7148-B56D-DED347C48A8F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 anchor="b"/>
          <a:lstStyle>
            <a:lvl1pPr algn="r">
              <a:defRPr sz="1200"/>
            </a:lvl1pPr>
          </a:lstStyle>
          <a:p>
            <a:fld id="{87368987-BFB1-074A-8C18-6AFDC22DB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2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/>
          <a:lstStyle>
            <a:lvl1pPr algn="r">
              <a:defRPr sz="1200"/>
            </a:lvl1pPr>
          </a:lstStyle>
          <a:p>
            <a:fld id="{1DF0E0EE-12A6-FC4E-8666-054CEF7007F8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7" tIns="45884" rIns="91767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767" tIns="45884" rIns="91767" bIns="458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767" tIns="45884" rIns="91767" bIns="45884" rtlCol="0" anchor="b"/>
          <a:lstStyle>
            <a:lvl1pPr algn="r">
              <a:defRPr sz="1200"/>
            </a:lvl1pPr>
          </a:lstStyle>
          <a:p>
            <a:fld id="{9D59AFFB-1D3F-F442-9F20-CE0D1468C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6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1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1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1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62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53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3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33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4" algn="l" defTabSz="4571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3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6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5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5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9AFFB-1D3F-F442-9F20-CE0D1468C5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8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566403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1997711" cy="59436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235" y="972715"/>
            <a:ext cx="7619365" cy="2069253"/>
          </a:xfrm>
        </p:spPr>
        <p:txBody>
          <a:bodyPr anchor="b">
            <a:normAutofit/>
          </a:bodyPr>
          <a:lstStyle>
            <a:lvl1pPr algn="l">
              <a:defRPr sz="4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235" y="3121766"/>
            <a:ext cx="7619365" cy="1434994"/>
          </a:xfrm>
        </p:spPr>
        <p:txBody>
          <a:bodyPr>
            <a:normAutofit/>
          </a:bodyPr>
          <a:lstStyle>
            <a:lvl1pPr marL="0" indent="0" algn="l">
              <a:buNone/>
              <a:defRPr sz="1733" cap="all" baseline="0">
                <a:solidFill>
                  <a:schemeClr val="tx2"/>
                </a:solidFill>
              </a:defRPr>
            </a:lvl1pPr>
            <a:lvl2pPr marL="396255" indent="0" algn="ctr">
              <a:buNone/>
              <a:defRPr sz="1733"/>
            </a:lvl2pPr>
            <a:lvl3pPr marL="792510" indent="0" algn="ctr">
              <a:buNone/>
              <a:defRPr sz="1560"/>
            </a:lvl3pPr>
            <a:lvl4pPr marL="1188766" indent="0" algn="ctr">
              <a:buNone/>
              <a:defRPr sz="1387"/>
            </a:lvl4pPr>
            <a:lvl5pPr marL="1585021" indent="0" algn="ctr">
              <a:buNone/>
              <a:defRPr sz="1387"/>
            </a:lvl5pPr>
            <a:lvl6pPr marL="1981276" indent="0" algn="ctr">
              <a:buNone/>
              <a:defRPr sz="1387"/>
            </a:lvl6pPr>
            <a:lvl7pPr marL="2377531" indent="0" algn="ctr">
              <a:buNone/>
              <a:defRPr sz="1387"/>
            </a:lvl7pPr>
            <a:lvl8pPr marL="2773787" indent="0" algn="ctr">
              <a:buNone/>
              <a:defRPr sz="1387"/>
            </a:lvl8pPr>
            <a:lvl9pPr marL="3170042" indent="0" algn="ctr">
              <a:buNone/>
              <a:defRPr sz="13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3843" y="4688841"/>
            <a:ext cx="2377440" cy="316442"/>
          </a:xfrm>
        </p:spPr>
        <p:txBody>
          <a:bodyPr/>
          <a:lstStyle/>
          <a:p>
            <a:fld id="{C8D60542-0466-4941-A1BF-853985015F4B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6234" y="4688841"/>
            <a:ext cx="4441568" cy="3164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323" y="4688839"/>
            <a:ext cx="668277" cy="31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1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22" y="3730709"/>
            <a:ext cx="8590708" cy="710108"/>
          </a:xfrm>
        </p:spPr>
        <p:txBody>
          <a:bodyPr anchor="b">
            <a:normAutofit/>
          </a:bodyPr>
          <a:lstStyle>
            <a:lvl1pPr>
              <a:defRPr sz="27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223" y="525569"/>
            <a:ext cx="8590707" cy="285980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773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183" y="4440817"/>
            <a:ext cx="8589411" cy="591476"/>
          </a:xfrm>
        </p:spPr>
        <p:txBody>
          <a:bodyPr>
            <a:normAutofit/>
          </a:bodyPr>
          <a:lstStyle>
            <a:lvl1pPr marL="0" indent="0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97CF-A1AE-4461-AD50-F419B87E4ADE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EB29F2-5514-854D-8F01-B003A866ED9B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368FD4-F644-754B-9378-8EA35B4CD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4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62" y="528320"/>
            <a:ext cx="8585161" cy="2971800"/>
          </a:xfrm>
        </p:spPr>
        <p:txBody>
          <a:bodyPr anchor="ctr">
            <a:normAutofit/>
          </a:bodyPr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223" y="3830320"/>
            <a:ext cx="8583864" cy="1188719"/>
          </a:xfrm>
        </p:spPr>
        <p:txBody>
          <a:bodyPr anchor="ctr">
            <a:normAutofit/>
          </a:bodyPr>
          <a:lstStyle>
            <a:lvl1pPr marL="0" indent="0">
              <a:buNone/>
              <a:defRPr sz="1560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77373-C413-4A84-990C-EE62F41E5D0A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EF8BDD-9AC4-6C4F-A394-0A86C8B89064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781D46-5014-A64F-948F-02E69EB357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07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384" y="528319"/>
            <a:ext cx="8062385" cy="2381972"/>
          </a:xfrm>
        </p:spPr>
        <p:txBody>
          <a:bodyPr anchor="ctr">
            <a:normAutofit/>
          </a:bodyPr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91225" y="2916816"/>
            <a:ext cx="7585326" cy="475772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223" y="3735263"/>
            <a:ext cx="8585202" cy="1290897"/>
          </a:xfrm>
        </p:spPr>
        <p:txBody>
          <a:bodyPr anchor="ctr">
            <a:normAutofit/>
          </a:bodyPr>
          <a:lstStyle>
            <a:lvl1pPr marL="0" indent="0">
              <a:buNone/>
              <a:defRPr sz="1560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95DA-F252-4096-B49E-FEAE1C32C20E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83044" y="634741"/>
            <a:ext cx="528320" cy="506806"/>
          </a:xfrm>
          <a:prstGeom prst="rect">
            <a:avLst/>
          </a:prstGeom>
        </p:spPr>
        <p:txBody>
          <a:bodyPr vert="horz" lIns="79248" tIns="39624" rIns="79248" bIns="396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9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32387" y="2396309"/>
            <a:ext cx="528320" cy="506806"/>
          </a:xfrm>
          <a:prstGeom prst="rect">
            <a:avLst/>
          </a:prstGeom>
        </p:spPr>
        <p:txBody>
          <a:bodyPr vert="horz" lIns="79248" tIns="39624" rIns="79248" bIns="396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934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3BB033-773F-C24B-B156-1031709538C1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8ECF60-2FA8-264C-A110-B4C15A3818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4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22" y="1849502"/>
            <a:ext cx="8585201" cy="2176924"/>
          </a:xfrm>
        </p:spPr>
        <p:txBody>
          <a:bodyPr anchor="b">
            <a:normAutofit/>
          </a:bodyPr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183" y="4036634"/>
            <a:ext cx="8583904" cy="988558"/>
          </a:xfrm>
        </p:spPr>
        <p:txBody>
          <a:bodyPr anchor="t">
            <a:normAutofit/>
          </a:bodyPr>
          <a:lstStyle>
            <a:lvl1pPr marL="0" indent="0">
              <a:buNone/>
              <a:defRPr sz="1560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28B-0AE3-4C12-BE48-3A80C4699855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337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89225" y="528320"/>
            <a:ext cx="8585198" cy="165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89222" y="2317868"/>
            <a:ext cx="2770646" cy="59436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77529" y="2912228"/>
            <a:ext cx="2780904" cy="2106811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2798" y="2320617"/>
            <a:ext cx="2759800" cy="59436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03651" y="2914977"/>
            <a:ext cx="2769719" cy="2106811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05450" y="2317868"/>
            <a:ext cx="2768972" cy="59436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805450" y="2912228"/>
            <a:ext cx="2768972" cy="2106811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3DA0-58F8-4448-920C-1EF2A66C59CF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09CD7-50F5-2845-BDAE-953041FF3C59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AEF412-8065-EA40-9F6E-0D971F3780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61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89223" y="528320"/>
            <a:ext cx="8585199" cy="1651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89225" y="3817317"/>
            <a:ext cx="2769208" cy="49942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33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89225" y="2311398"/>
            <a:ext cx="2769208" cy="13208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733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89225" y="4316744"/>
            <a:ext cx="2769208" cy="708797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513" y="3817317"/>
            <a:ext cx="2773680" cy="49942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33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512" y="2311398"/>
            <a:ext cx="2772415" cy="13208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733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247" y="4316743"/>
            <a:ext cx="2773680" cy="702296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805558" y="3817316"/>
            <a:ext cx="2765309" cy="49942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733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805450" y="2311398"/>
            <a:ext cx="2768973" cy="13208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733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805450" y="4316741"/>
            <a:ext cx="2768972" cy="702299"/>
          </a:xfrm>
        </p:spPr>
        <p:txBody>
          <a:bodyPr anchor="t">
            <a:normAutofit/>
          </a:bodyPr>
          <a:lstStyle>
            <a:lvl1pPr marL="0" indent="0">
              <a:buNone/>
              <a:defRPr sz="1213"/>
            </a:lvl1pPr>
            <a:lvl2pPr marL="396255" indent="0">
              <a:buNone/>
              <a:defRPr sz="1040"/>
            </a:lvl2pPr>
            <a:lvl3pPr marL="792510" indent="0">
              <a:buNone/>
              <a:defRPr sz="867"/>
            </a:lvl3pPr>
            <a:lvl4pPr marL="1188766" indent="0">
              <a:buNone/>
              <a:defRPr sz="780"/>
            </a:lvl4pPr>
            <a:lvl5pPr marL="1585021" indent="0">
              <a:buNone/>
              <a:defRPr sz="780"/>
            </a:lvl5pPr>
            <a:lvl6pPr marL="1981276" indent="0">
              <a:buNone/>
              <a:defRPr sz="780"/>
            </a:lvl6pPr>
            <a:lvl7pPr marL="2377531" indent="0">
              <a:buNone/>
              <a:defRPr sz="780"/>
            </a:lvl7pPr>
            <a:lvl8pPr marL="2773787" indent="0">
              <a:buNone/>
              <a:defRPr sz="780"/>
            </a:lvl8pPr>
            <a:lvl9pPr marL="3170042" indent="0">
              <a:buNone/>
              <a:defRPr sz="7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7D2F-D182-4EE2-A98E-DB4857D362E7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478926-19ED-0341-9CFB-D34C694E58B7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F16DE88-C75A-A640-B886-7743A40E2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24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2008C-3886-460D-861D-DC7B0831C1F6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5DF6D5-F9CF-F745-974B-95286C30DD2F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87021E-3951-F54C-837B-3D60BA20AB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07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6747" y="528320"/>
            <a:ext cx="1737676" cy="4490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9222" y="528320"/>
            <a:ext cx="6715445" cy="449072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A71B-97D9-49FD-BCE7-CEE3999D23DB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6346BB-BF19-5C42-942D-EADC7330643A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A563F1-BC69-1441-8120-CF32469F72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3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3686DD-08C1-4DB0-8992-CED1D9E67455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BE23D9A-6D8F-46B7-9E7A-F23BB0AF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30" y="368288"/>
            <a:ext cx="9076661" cy="7232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043B015-8F47-4747-AF3B-84D389AC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25" y="1299412"/>
            <a:ext cx="4427322" cy="3719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1E3E544-F8ED-4143-BE23-BD5C534A6C5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8562" y="1299412"/>
            <a:ext cx="4427322" cy="37196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A10207A-D2CE-49CB-8427-C75CBFD7033A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34E62E5-65B6-4F80-91CE-9562662B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89569" y="5095631"/>
            <a:ext cx="2377440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fld id="{38149317-C4D4-4251-8433-A73D74FCFAF7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1ACB35E-B926-4352-9F01-DBC7F113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224" y="5100711"/>
            <a:ext cx="6644736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2AA8EBE-D644-4E9A-A0D9-ACC95FD23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229" y="5528563"/>
            <a:ext cx="668277" cy="316442"/>
          </a:xfrm>
          <a:prstGeom prst="rect">
            <a:avLst/>
          </a:prstGeom>
        </p:spPr>
        <p:txBody>
          <a:bodyPr/>
          <a:lstStyle>
            <a:lvl1pPr algn="l">
              <a:defRPr sz="1271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D9439E0-B4E0-4EB2-810A-9F1FE362F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52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7F92F5-2621-4F2F-9E37-A5E14F4758AD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4667" y="1213995"/>
            <a:ext cx="4441218" cy="46976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bg1"/>
                </a:solidFill>
              </a:defRPr>
            </a:lvl1pPr>
            <a:lvl2pPr marL="396298" indent="0">
              <a:buNone/>
              <a:defRPr sz="1733" b="1"/>
            </a:lvl2pPr>
            <a:lvl3pPr marL="792597" indent="0">
              <a:buNone/>
              <a:defRPr sz="1560" b="1"/>
            </a:lvl3pPr>
            <a:lvl4pPr marL="1188896" indent="0">
              <a:buNone/>
              <a:defRPr sz="1387" b="1"/>
            </a:lvl4pPr>
            <a:lvl5pPr marL="1585197" indent="0">
              <a:buNone/>
              <a:defRPr sz="1387" b="1"/>
            </a:lvl5pPr>
            <a:lvl6pPr marL="1981497" indent="0">
              <a:buNone/>
              <a:defRPr sz="1387" b="1"/>
            </a:lvl6pPr>
            <a:lvl7pPr marL="2377796" indent="0">
              <a:buNone/>
              <a:defRPr sz="1387" b="1"/>
            </a:lvl7pPr>
            <a:lvl8pPr marL="2774094" indent="0">
              <a:buNone/>
              <a:defRPr sz="1387" b="1"/>
            </a:lvl8pPr>
            <a:lvl9pPr marL="3170393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79C61F0-F063-4988-A0AB-B18CB8D1C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30" y="368288"/>
            <a:ext cx="9076661" cy="7232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FA90291-0DA0-4ED7-9D53-1B02B67BADE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989225" y="1804746"/>
            <a:ext cx="4427322" cy="3214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FF072F-AE1D-4380-A1E7-5D4D7243257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38562" y="1804746"/>
            <a:ext cx="4427322" cy="3214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7539DE4-CBF7-441A-A10A-3C527B02D6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89225" y="1213995"/>
            <a:ext cx="4441218" cy="46976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bg1"/>
                </a:solidFill>
              </a:defRPr>
            </a:lvl1pPr>
            <a:lvl2pPr marL="396298" indent="0">
              <a:buNone/>
              <a:defRPr sz="1733" b="1"/>
            </a:lvl2pPr>
            <a:lvl3pPr marL="792597" indent="0">
              <a:buNone/>
              <a:defRPr sz="1560" b="1"/>
            </a:lvl3pPr>
            <a:lvl4pPr marL="1188896" indent="0">
              <a:buNone/>
              <a:defRPr sz="1387" b="1"/>
            </a:lvl4pPr>
            <a:lvl5pPr marL="1585197" indent="0">
              <a:buNone/>
              <a:defRPr sz="1387" b="1"/>
            </a:lvl5pPr>
            <a:lvl6pPr marL="1981497" indent="0">
              <a:buNone/>
              <a:defRPr sz="1387" b="1"/>
            </a:lvl6pPr>
            <a:lvl7pPr marL="2377796" indent="0">
              <a:buNone/>
              <a:defRPr sz="1387" b="1"/>
            </a:lvl7pPr>
            <a:lvl8pPr marL="2774094" indent="0">
              <a:buNone/>
              <a:defRPr sz="1387" b="1"/>
            </a:lvl8pPr>
            <a:lvl9pPr marL="3170393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007E741-97F0-40C1-95BB-DDFAFBF55D82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5C470C9-F1E5-411A-8FF0-8A626432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89569" y="5095631"/>
            <a:ext cx="2377440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fld id="{0F14AA06-4C7D-44E5-88B5-7FE17892144F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AA90D9B-9A2E-47B6-A0E9-C5276F83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224" y="5100711"/>
            <a:ext cx="6644736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2E86FE57-D72C-477B-9320-854F859E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229" y="5528563"/>
            <a:ext cx="668277" cy="316442"/>
          </a:xfrm>
          <a:prstGeom prst="rect">
            <a:avLst/>
          </a:prstGeom>
        </p:spPr>
        <p:txBody>
          <a:bodyPr/>
          <a:lstStyle>
            <a:lvl1pPr algn="l">
              <a:defRPr sz="1271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1C10B2E-74BB-492A-918B-94CC718594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67B5-3D18-4FD6-B547-D44A7576ACBC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BD439C-84BF-3946-AA99-341C21C52013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222160-6738-7144-913E-483AD4A66B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DC291E-7B8D-6A4F-ADF5-ECAAA3D77623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79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2BAD9C-F713-4D65-AD60-478220B474BA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D1963F7-34CE-47A6-AE50-60E5F4DD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30" y="368288"/>
            <a:ext cx="9076661" cy="7232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E1C606-17A7-4D8F-A590-A9D2A0B8A195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A3F13DF-3088-400F-8826-9C90D25C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89569" y="5095631"/>
            <a:ext cx="2377440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fld id="{4A757CB1-6825-40DC-B8DF-6844A89DCC20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794B84A-238E-417B-A7E8-0C75A8DA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224" y="5100711"/>
            <a:ext cx="6644736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F425CB2-167C-417B-A867-165765C0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229" y="5528563"/>
            <a:ext cx="668277" cy="316442"/>
          </a:xfrm>
          <a:prstGeom prst="rect">
            <a:avLst/>
          </a:prstGeom>
        </p:spPr>
        <p:txBody>
          <a:bodyPr/>
          <a:lstStyle>
            <a:lvl1pPr algn="l">
              <a:defRPr sz="1271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E58D2DA-C094-46E6-B20E-A3E2879369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80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EF08743-C0FC-4C38-BFE0-EB76575A6C09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9214" y="539275"/>
            <a:ext cx="3177799" cy="4490719"/>
          </a:xfrm>
          <a:prstGeom prst="round2DiagRect">
            <a:avLst>
              <a:gd name="adj1" fmla="val 5608"/>
              <a:gd name="adj2" fmla="val 0"/>
            </a:avLst>
          </a:prstGeom>
          <a:ln w="28575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773">
                <a:solidFill>
                  <a:schemeClr val="bg1"/>
                </a:solidFill>
              </a:defRPr>
            </a:lvl1pPr>
            <a:lvl2pPr marL="396298" indent="0">
              <a:buNone/>
              <a:defRPr sz="2427"/>
            </a:lvl2pPr>
            <a:lvl3pPr marL="792597" indent="0">
              <a:buNone/>
              <a:defRPr sz="2080"/>
            </a:lvl3pPr>
            <a:lvl4pPr marL="1188896" indent="0">
              <a:buNone/>
              <a:defRPr sz="1733"/>
            </a:lvl4pPr>
            <a:lvl5pPr marL="1585197" indent="0">
              <a:buNone/>
              <a:defRPr sz="1733"/>
            </a:lvl5pPr>
            <a:lvl6pPr marL="1981497" indent="0">
              <a:buNone/>
              <a:defRPr sz="1733"/>
            </a:lvl6pPr>
            <a:lvl7pPr marL="2377796" indent="0">
              <a:buNone/>
              <a:defRPr sz="1733"/>
            </a:lvl7pPr>
            <a:lvl8pPr marL="2774094" indent="0">
              <a:buNone/>
              <a:defRPr sz="1733"/>
            </a:lvl8pPr>
            <a:lvl9pPr marL="3170393" indent="0">
              <a:buNone/>
              <a:defRPr sz="1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E58133-D61C-4414-AA5F-07415409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813" y="528330"/>
            <a:ext cx="5587016" cy="1421233"/>
          </a:xfrm>
          <a:prstGeom prst="rect">
            <a:avLst/>
          </a:prstGeom>
        </p:spPr>
        <p:txBody>
          <a:bodyPr anchor="b"/>
          <a:lstStyle>
            <a:lvl1pPr>
              <a:defRPr sz="2773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44516D8-1187-474A-8A87-2816EC02E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3813" y="1949565"/>
            <a:ext cx="5587016" cy="30694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87">
                <a:solidFill>
                  <a:schemeClr val="bg1"/>
                </a:solidFill>
              </a:defRPr>
            </a:lvl1pPr>
            <a:lvl2pPr marL="396298" indent="0">
              <a:buNone/>
              <a:defRPr sz="1213"/>
            </a:lvl2pPr>
            <a:lvl3pPr marL="792597" indent="0">
              <a:buNone/>
              <a:defRPr sz="1040"/>
            </a:lvl3pPr>
            <a:lvl4pPr marL="1188896" indent="0">
              <a:buNone/>
              <a:defRPr sz="867"/>
            </a:lvl4pPr>
            <a:lvl5pPr marL="1585197" indent="0">
              <a:buNone/>
              <a:defRPr sz="867"/>
            </a:lvl5pPr>
            <a:lvl6pPr marL="1981497" indent="0">
              <a:buNone/>
              <a:defRPr sz="867"/>
            </a:lvl6pPr>
            <a:lvl7pPr marL="2377796" indent="0">
              <a:buNone/>
              <a:defRPr sz="867"/>
            </a:lvl7pPr>
            <a:lvl8pPr marL="2774094" indent="0">
              <a:buNone/>
              <a:defRPr sz="867"/>
            </a:lvl8pPr>
            <a:lvl9pPr marL="3170393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BE6DDB2-9E9A-4D05-9B34-C4466C8B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89569" y="5095631"/>
            <a:ext cx="2377440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fld id="{C3DB169C-FEE2-4AE4-AB00-FB9BB0EAD7EA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4D5CC1D-FD0E-4CAC-8289-0F115B4A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9224" y="5100711"/>
            <a:ext cx="6644736" cy="316442"/>
          </a:xfrm>
          <a:prstGeom prst="rect">
            <a:avLst/>
          </a:prstGeom>
        </p:spPr>
        <p:txBody>
          <a:bodyPr/>
          <a:lstStyle>
            <a:lvl1pPr>
              <a:defRPr sz="104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45AE55E-2AEE-4AE5-82AB-BBC7F009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229" y="5528563"/>
            <a:ext cx="668277" cy="316442"/>
          </a:xfrm>
          <a:prstGeom prst="rect">
            <a:avLst/>
          </a:prstGeom>
        </p:spPr>
        <p:txBody>
          <a:bodyPr/>
          <a:lstStyle>
            <a:lvl1pPr algn="l">
              <a:defRPr sz="1271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5B82D68-FD11-44EE-AC14-8A701020E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0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23" y="1229996"/>
            <a:ext cx="8585200" cy="2472372"/>
          </a:xfrm>
        </p:spPr>
        <p:txBody>
          <a:bodyPr anchor="b">
            <a:normAutofit/>
          </a:bodyPr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223" y="3834447"/>
            <a:ext cx="8585200" cy="1191473"/>
          </a:xfrm>
        </p:spPr>
        <p:txBody>
          <a:bodyPr>
            <a:normAutofit/>
          </a:bodyPr>
          <a:lstStyle>
            <a:lvl1pPr marL="0" indent="0">
              <a:buNone/>
              <a:defRPr sz="156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96255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2pPr>
            <a:lvl3pPr marL="7925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3pPr>
            <a:lvl4pPr marL="118876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4pPr>
            <a:lvl5pPr marL="158502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5pPr>
            <a:lvl6pPr marL="1981276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6pPr>
            <a:lvl7pPr marL="2377531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7pPr>
            <a:lvl8pPr marL="2773787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8pPr>
            <a:lvl9pPr marL="3170042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E709-3370-4087-9ED7-1E4AC143EE55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223" y="1949555"/>
            <a:ext cx="4227937" cy="3069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240" y="1949555"/>
            <a:ext cx="4225183" cy="3069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9317-C4D4-4251-8433-A73D74FCFAF7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DDF49A-D98D-2C43-9F29-FADBB8CC7135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702ACF-BA00-A54D-AE37-4F58FC313203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6F66E09B-51C1-6346-B916-32111C8DBA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8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23" y="536576"/>
            <a:ext cx="8585200" cy="1280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350" y="1949555"/>
            <a:ext cx="4029812" cy="714057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222" y="2663611"/>
            <a:ext cx="4227939" cy="2355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7367" y="1949554"/>
            <a:ext cx="4027055" cy="714057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080" b="0" cap="all" baseline="0">
                <a:solidFill>
                  <a:schemeClr val="tx1"/>
                </a:solidFill>
              </a:defRPr>
            </a:lvl1pPr>
            <a:lvl2pPr marL="396255" indent="0">
              <a:buNone/>
              <a:defRPr sz="1733" b="1"/>
            </a:lvl2pPr>
            <a:lvl3pPr marL="792510" indent="0">
              <a:buNone/>
              <a:defRPr sz="1560" b="1"/>
            </a:lvl3pPr>
            <a:lvl4pPr marL="1188766" indent="0">
              <a:buNone/>
              <a:defRPr sz="1387" b="1"/>
            </a:lvl4pPr>
            <a:lvl5pPr marL="1585021" indent="0">
              <a:buNone/>
              <a:defRPr sz="1387" b="1"/>
            </a:lvl5pPr>
            <a:lvl6pPr marL="1981276" indent="0">
              <a:buNone/>
              <a:defRPr sz="1387" b="1"/>
            </a:lvl6pPr>
            <a:lvl7pPr marL="2377531" indent="0">
              <a:buNone/>
              <a:defRPr sz="1387" b="1"/>
            </a:lvl7pPr>
            <a:lvl8pPr marL="2773787" indent="0">
              <a:buNone/>
              <a:defRPr sz="1387" b="1"/>
            </a:lvl8pPr>
            <a:lvl9pPr marL="3170042" indent="0">
              <a:buNone/>
              <a:defRPr sz="138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9240" y="2663611"/>
            <a:ext cx="4225182" cy="2355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AA06-4C7D-44E5-88B5-7FE17892144F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49123D-8349-B649-A55E-93EDD238066C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A58534-2DE0-5D4C-B85A-B00172D59795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64EC52B-090C-EB4C-AE2C-05AD68BA59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0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7CB1-6825-40DC-B8DF-6844A89DCC20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1A2AB9-5BED-0F47-BD6E-6B47D815F8F5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07700F-0620-6D49-A415-E2552477E1BB}"/>
              </a:ext>
            </a:extLst>
          </p:cNvPr>
          <p:cNvCxnSpPr/>
          <p:nvPr userDrawn="1"/>
        </p:nvCxnSpPr>
        <p:spPr>
          <a:xfrm>
            <a:off x="989229" y="1091544"/>
            <a:ext cx="9077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900C72D-5655-A540-88BC-D22862DED8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CA65-52FE-46DF-8F1F-4B5E5B3D4DA3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58F868-8598-B944-A1AB-35E7F76FCD53}"/>
              </a:ext>
            </a:extLst>
          </p:cNvPr>
          <p:cNvSpPr/>
          <p:nvPr userDrawn="1"/>
        </p:nvSpPr>
        <p:spPr>
          <a:xfrm>
            <a:off x="0" y="0"/>
            <a:ext cx="10566400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C8CBE-00E7-B140-ACA4-D1E1938C1A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5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811" y="528321"/>
            <a:ext cx="3341899" cy="1421233"/>
          </a:xfrm>
        </p:spPr>
        <p:txBody>
          <a:bodyPr anchor="b"/>
          <a:lstStyle>
            <a:lvl1pPr>
              <a:defRPr sz="27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707" y="513644"/>
            <a:ext cx="5105714" cy="450539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3811" y="1949555"/>
            <a:ext cx="3341899" cy="3069485"/>
          </a:xfrm>
        </p:spPr>
        <p:txBody>
          <a:bodyPr/>
          <a:lstStyle>
            <a:lvl1pPr marL="0" indent="0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9BD7-8F28-40F2-A1BB-2ED9D39C0A38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B8113F-3D76-7842-AA85-82D8A5A1AED1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937635-9BB1-1147-9A17-5EEB62F600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8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25" y="528320"/>
            <a:ext cx="5143240" cy="1421235"/>
          </a:xfrm>
        </p:spPr>
        <p:txBody>
          <a:bodyPr anchor="b"/>
          <a:lstStyle>
            <a:lvl1pPr>
              <a:defRPr sz="27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96625" y="528321"/>
            <a:ext cx="3177798" cy="449071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773"/>
            </a:lvl1pPr>
            <a:lvl2pPr marL="396255" indent="0">
              <a:buNone/>
              <a:defRPr sz="2427"/>
            </a:lvl2pPr>
            <a:lvl3pPr marL="792510" indent="0">
              <a:buNone/>
              <a:defRPr sz="2080"/>
            </a:lvl3pPr>
            <a:lvl4pPr marL="1188766" indent="0">
              <a:buNone/>
              <a:defRPr sz="1733"/>
            </a:lvl4pPr>
            <a:lvl5pPr marL="1585021" indent="0">
              <a:buNone/>
              <a:defRPr sz="1733"/>
            </a:lvl5pPr>
            <a:lvl6pPr marL="1981276" indent="0">
              <a:buNone/>
              <a:defRPr sz="1733"/>
            </a:lvl6pPr>
            <a:lvl7pPr marL="2377531" indent="0">
              <a:buNone/>
              <a:defRPr sz="1733"/>
            </a:lvl7pPr>
            <a:lvl8pPr marL="2773787" indent="0">
              <a:buNone/>
              <a:defRPr sz="1733"/>
            </a:lvl8pPr>
            <a:lvl9pPr marL="3170042" indent="0">
              <a:buNone/>
              <a:defRPr sz="17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222" y="1949555"/>
            <a:ext cx="5143243" cy="3069485"/>
          </a:xfrm>
        </p:spPr>
        <p:txBody>
          <a:bodyPr/>
          <a:lstStyle>
            <a:lvl1pPr marL="0" indent="0">
              <a:buNone/>
              <a:defRPr sz="1387"/>
            </a:lvl1pPr>
            <a:lvl2pPr marL="396255" indent="0">
              <a:buNone/>
              <a:defRPr sz="1213"/>
            </a:lvl2pPr>
            <a:lvl3pPr marL="792510" indent="0">
              <a:buNone/>
              <a:defRPr sz="1040"/>
            </a:lvl3pPr>
            <a:lvl4pPr marL="1188766" indent="0">
              <a:buNone/>
              <a:defRPr sz="867"/>
            </a:lvl4pPr>
            <a:lvl5pPr marL="1585021" indent="0">
              <a:buNone/>
              <a:defRPr sz="867"/>
            </a:lvl5pPr>
            <a:lvl6pPr marL="1981276" indent="0">
              <a:buNone/>
              <a:defRPr sz="867"/>
            </a:lvl6pPr>
            <a:lvl7pPr marL="2377531" indent="0">
              <a:buNone/>
              <a:defRPr sz="867"/>
            </a:lvl7pPr>
            <a:lvl8pPr marL="2773787" indent="0">
              <a:buNone/>
              <a:defRPr sz="867"/>
            </a:lvl8pPr>
            <a:lvl9pPr marL="3170042" indent="0">
              <a:buNone/>
              <a:defRPr sz="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169C-FEE2-4AE4-AB00-FB9BB0EAD7EA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AB3C85-6D29-6043-AF40-E902EA313160}"/>
              </a:ext>
            </a:extLst>
          </p:cNvPr>
          <p:cNvSpPr/>
          <p:nvPr userDrawn="1"/>
        </p:nvSpPr>
        <p:spPr>
          <a:xfrm>
            <a:off x="741503" y="0"/>
            <a:ext cx="9824898" cy="594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71C4E9-5387-AD4A-9A60-7C562B3981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5617" y="5498821"/>
            <a:ext cx="3450785" cy="37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6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566403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2383" y="0"/>
            <a:ext cx="10446703" cy="59436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9225" y="536049"/>
            <a:ext cx="8585198" cy="1281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224" y="1949556"/>
            <a:ext cx="8585199" cy="3069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62665" y="5098839"/>
            <a:ext cx="237744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F28B-0AE3-4C12-BE48-3A80C4699855}" type="datetime1">
              <a:rPr lang="en-US" smtClean="0"/>
              <a:t>11/27/18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9223" y="5098839"/>
            <a:ext cx="5407401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06145" y="5098838"/>
            <a:ext cx="668277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81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684" r:id="rId18"/>
    <p:sldLayoutId id="2147483685" r:id="rId19"/>
    <p:sldLayoutId id="2147483686" r:id="rId20"/>
    <p:sldLayoutId id="2147483689" r:id="rId21"/>
  </p:sldLayoutIdLst>
  <p:hf sldNum="0" hdr="0" ftr="0" dt="0"/>
  <p:txStyles>
    <p:titleStyle>
      <a:lvl1pPr algn="l" defTabSz="792510" rtl="0" eaLnBrk="1" latinLnBrk="0" hangingPunct="1">
        <a:lnSpc>
          <a:spcPct val="90000"/>
        </a:lnSpc>
        <a:spcBef>
          <a:spcPct val="0"/>
        </a:spcBef>
        <a:buNone/>
        <a:defRPr sz="312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128" indent="-198128" algn="l" defTabSz="792510" rtl="0" eaLnBrk="1" latinLnBrk="0" hangingPunct="1">
        <a:lnSpc>
          <a:spcPct val="120000"/>
        </a:lnSpc>
        <a:spcBef>
          <a:spcPts val="867"/>
        </a:spcBef>
        <a:buSzPct val="125000"/>
        <a:buFont typeface="Arial" panose="020B0604020202020204" pitchFamily="34" charset="0"/>
        <a:buChar char="•"/>
        <a:defRPr sz="2080" kern="1200">
          <a:solidFill>
            <a:schemeClr val="tx1"/>
          </a:solidFill>
          <a:latin typeface="+mn-lt"/>
          <a:ea typeface="+mn-ea"/>
          <a:cs typeface="+mn-cs"/>
        </a:defRPr>
      </a:lvl1pPr>
      <a:lvl2pPr marL="594383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990638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560" kern="1200">
          <a:solidFill>
            <a:schemeClr val="tx1"/>
          </a:solidFill>
          <a:latin typeface="+mn-lt"/>
          <a:ea typeface="+mn-ea"/>
          <a:cs typeface="+mn-cs"/>
        </a:defRPr>
      </a:lvl3pPr>
      <a:lvl4pPr marL="1386893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387" kern="1200">
          <a:solidFill>
            <a:schemeClr val="tx1"/>
          </a:solidFill>
          <a:latin typeface="+mn-lt"/>
          <a:ea typeface="+mn-ea"/>
          <a:cs typeface="+mn-cs"/>
        </a:defRPr>
      </a:lvl4pPr>
      <a:lvl5pPr marL="1783149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387" kern="1200">
          <a:solidFill>
            <a:schemeClr val="tx1"/>
          </a:solidFill>
          <a:latin typeface="+mn-lt"/>
          <a:ea typeface="+mn-ea"/>
          <a:cs typeface="+mn-cs"/>
        </a:defRPr>
      </a:lvl5pPr>
      <a:lvl6pPr marL="2179404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6pPr>
      <a:lvl7pPr marL="2575659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7pPr>
      <a:lvl8pPr marL="2971914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8pPr>
      <a:lvl9pPr marL="3368170" indent="-198128" algn="l" defTabSz="792510" rtl="0" eaLnBrk="1" latinLnBrk="0" hangingPunct="1">
        <a:lnSpc>
          <a:spcPct val="120000"/>
        </a:lnSpc>
        <a:spcBef>
          <a:spcPts val="433"/>
        </a:spcBef>
        <a:buSzPct val="125000"/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1pPr>
      <a:lvl2pPr marL="396255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2pPr>
      <a:lvl3pPr marL="792510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6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4pPr>
      <a:lvl5pPr marL="158502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5pPr>
      <a:lvl6pPr marL="1981276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6pPr>
      <a:lvl7pPr marL="2377531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7pPr>
      <a:lvl8pPr marL="2773787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8pPr>
      <a:lvl9pPr marL="3170042" algn="l" defTabSz="792510" rtl="0" eaLnBrk="1" latinLnBrk="0" hangingPunct="1">
        <a:defRPr sz="1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4D4A-71C5-4017-BD1B-A1B6FA8E0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4037" y="-1268746"/>
            <a:ext cx="8323793" cy="2936469"/>
          </a:xfrm>
        </p:spPr>
        <p:txBody>
          <a:bodyPr>
            <a:normAutofit/>
          </a:bodyPr>
          <a:lstStyle/>
          <a:p>
            <a:pPr algn="ctr"/>
            <a:r>
              <a:rPr lang="en-US" sz="4622" dirty="0">
                <a:latin typeface="Book Antiqua" panose="02040602050305030304" pitchFamily="18" charset="0"/>
              </a:rPr>
              <a:t>Grid Modernization </a:t>
            </a:r>
            <a:br>
              <a:rPr lang="en-US" sz="4622" dirty="0">
                <a:latin typeface="Book Antiqua" panose="02040602050305030304" pitchFamily="18" charset="0"/>
              </a:rPr>
            </a:br>
            <a:r>
              <a:rPr lang="en-US" sz="3236" dirty="0">
                <a:latin typeface="Book Antiqua" panose="02040602050305030304" pitchFamily="18" charset="0"/>
              </a:rPr>
              <a:t>and Illinois’ Utility of the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11E33-921A-4F32-BEAE-39F864091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738" y="2168740"/>
            <a:ext cx="9070392" cy="1903729"/>
          </a:xfrm>
        </p:spPr>
        <p:txBody>
          <a:bodyPr>
            <a:noAutofit/>
          </a:bodyPr>
          <a:lstStyle/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Energy Policy in the PJM Footprint</a:t>
            </a:r>
          </a:p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Kleinman center for energy policy November 29, 2018</a:t>
            </a:r>
          </a:p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Brien Sheahan </a:t>
            </a:r>
          </a:p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Chairman| Illinois commerce commission </a:t>
            </a:r>
          </a:p>
        </p:txBody>
      </p:sp>
    </p:spTree>
    <p:extLst>
      <p:ext uri="{BB962C8B-B14F-4D97-AF65-F5344CB8AC3E}">
        <p14:creationId xmlns:p14="http://schemas.microsoft.com/office/powerpoint/2010/main" val="113998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5A1B34-F633-4A9E-950C-42D03720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225" y="227053"/>
            <a:ext cx="8585198" cy="128142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National perspective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CC0448-DEFF-4FEA-BD91-44E1867EE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225" y="1508480"/>
            <a:ext cx="9076660" cy="4100870"/>
          </a:xfrm>
          <a:noFill/>
        </p:spPr>
        <p:txBody>
          <a:bodyPr>
            <a:normAutofit/>
          </a:bodyPr>
          <a:lstStyle/>
          <a:p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Many parts of the national electric grid are more than 100 years old</a:t>
            </a:r>
          </a:p>
          <a:p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70 percent of the transmission lines and power transformers are over 25 years old</a:t>
            </a:r>
          </a:p>
          <a:p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How do we modernize the grid to “future proof” it?</a:t>
            </a:r>
          </a:p>
        </p:txBody>
      </p:sp>
    </p:spTree>
    <p:extLst>
      <p:ext uri="{BB962C8B-B14F-4D97-AF65-F5344CB8AC3E}">
        <p14:creationId xmlns:p14="http://schemas.microsoft.com/office/powerpoint/2010/main" val="220144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5A1B34-F633-4A9E-950C-42D03720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32" y="444843"/>
            <a:ext cx="9076661" cy="8357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The Illinois Perspective - EIMA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CC0448-DEFF-4FEA-BD91-44E1867EE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0532" y="1233367"/>
            <a:ext cx="9396857" cy="4351890"/>
          </a:xfrm>
        </p:spPr>
        <p:txBody>
          <a:bodyPr>
            <a:normAutofit fontScale="85000" lnSpcReduction="20000"/>
          </a:bodyPr>
          <a:lstStyle/>
          <a:p>
            <a:r>
              <a:rPr lang="en-US" sz="3236" dirty="0">
                <a:solidFill>
                  <a:schemeClr val="bg1"/>
                </a:solidFill>
                <a:latin typeface="Book Antiqua" panose="02040602050305030304" pitchFamily="18" charset="0"/>
              </a:rPr>
              <a:t>Illinois is a restructured state and ranks 2</a:t>
            </a:r>
            <a:r>
              <a:rPr lang="en-US" sz="3236" baseline="30000" dirty="0">
                <a:solidFill>
                  <a:schemeClr val="bg1"/>
                </a:solidFill>
                <a:latin typeface="Book Antiqua" panose="02040602050305030304" pitchFamily="18" charset="0"/>
              </a:rPr>
              <a:t>nd</a:t>
            </a:r>
            <a:r>
              <a:rPr lang="en-US" sz="3236" dirty="0">
                <a:solidFill>
                  <a:schemeClr val="bg1"/>
                </a:solidFill>
                <a:latin typeface="Book Antiqua" panose="02040602050305030304" pitchFamily="18" charset="0"/>
              </a:rPr>
              <a:t> in the country in grid modernization</a:t>
            </a:r>
          </a:p>
          <a:p>
            <a:r>
              <a:rPr lang="en-US" sz="3236" dirty="0">
                <a:solidFill>
                  <a:schemeClr val="bg1"/>
                </a:solidFill>
                <a:latin typeface="Book Antiqua" panose="02040602050305030304" pitchFamily="18" charset="0"/>
              </a:rPr>
              <a:t>Energy Infrastructure Modernization Act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ComEd has made a $2.6 billion investment in grid updates, with complete deployment of 4 million smart meters by end of 2018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Ameren has made a $715 million investment, and has installed more than 530,000 smart electric meters and more than 280,000 smart gas modules, with complete deployment of around 2 million smart meters by end of 2019</a:t>
            </a:r>
          </a:p>
          <a:p>
            <a:pPr marL="792597" lvl="2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8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31" y="197708"/>
            <a:ext cx="8585198" cy="1281427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The Illinois perspective -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Feja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31" y="1286400"/>
            <a:ext cx="9291591" cy="4224713"/>
          </a:xfrm>
        </p:spPr>
        <p:txBody>
          <a:bodyPr>
            <a:normAutofit fontScale="92500" lnSpcReduction="20000"/>
          </a:bodyPr>
          <a:lstStyle/>
          <a:p>
            <a:r>
              <a:rPr lang="en-US" sz="3236" dirty="0">
                <a:solidFill>
                  <a:schemeClr val="bg1"/>
                </a:solidFill>
                <a:latin typeface="Book Antiqua" panose="02040602050305030304" pitchFamily="18" charset="0"/>
              </a:rPr>
              <a:t>Future Energy Jobs Act pivots Illinois to a clean energy economy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Expand energy efficiency programming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Expand the RPS to invest in wind, large scale solar, rooftop and community solar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Focus on zero carbon electricity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Create thousands of clean energy jobs, with necessary job training</a:t>
            </a:r>
          </a:p>
          <a:p>
            <a:pPr lvl="1"/>
            <a:r>
              <a:rPr lang="en-US" sz="2773" dirty="0">
                <a:solidFill>
                  <a:schemeClr val="bg1"/>
                </a:solidFill>
                <a:latin typeface="Book Antiqua" panose="02040602050305030304" pitchFamily="18" charset="0"/>
              </a:rPr>
              <a:t>Inform and engage consumers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102" y="197708"/>
            <a:ext cx="9884720" cy="1281427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NextGrid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 Working and Advisory Groups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5648A8-AA81-409A-ABF1-ED46D95C2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62" y="1256713"/>
            <a:ext cx="6940583" cy="415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6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C0F11-EB00-4D2E-A544-72E94EFC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97" y="-247135"/>
            <a:ext cx="9316310" cy="166740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ok Antiqua" panose="02040602050305030304" pitchFamily="18" charset="0"/>
              </a:rPr>
              <a:t>NextGrid public participation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21DDB-E91B-44E0-A946-1209EA40A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98" y="1013254"/>
            <a:ext cx="9316310" cy="493034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NextGrid Study Updates and Public Comment Sessions: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June  in Chicago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August at the U of I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August at Southern Illinois University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Public Comment Session for review of the introductory chapter, WG1, WG2 and  WG3 drafts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Public Comment Session for review of WG4, WG5, WG6, &amp; WG7 drafts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Working Group meeting agendas, presentations and summaries are posted on the NextGrid website </a:t>
            </a:r>
          </a:p>
          <a:p>
            <a:pPr marL="0" indent="0">
              <a:buNone/>
            </a:pPr>
            <a:r>
              <a:rPr lang="en-US" sz="1387" dirty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31" y="172995"/>
            <a:ext cx="8585198" cy="1281427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NextGrid – the Final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31" y="1013255"/>
            <a:ext cx="9577169" cy="434251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The Final Report will: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Identify areas of agreement and disagreement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Explore future technological platforms and utility and regulatory models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Serve as a catalyst for discussion of a 21</a:t>
            </a:r>
            <a:r>
              <a:rPr lang="en-US" sz="2400" baseline="30000" dirty="0">
                <a:solidFill>
                  <a:schemeClr val="bg1"/>
                </a:solidFill>
                <a:latin typeface="Book Antiqua" panose="02040602050305030304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 century regulatory model that supports and enables innovation for the benefit of commerce and the consumer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Draft Working Group Reports are released for the public to review and comment on </a:t>
            </a:r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NextGrid.Illinois.gov</a:t>
            </a:r>
            <a:r>
              <a:rPr lang="en-US" sz="2400" b="1" dirty="0">
                <a:ln>
                  <a:solidFill>
                    <a:schemeClr val="bg1"/>
                  </a:solidFill>
                </a:ln>
                <a:noFill/>
                <a:latin typeface="Book Antiqua" panose="0204060205030503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and the Draft Final Report will be released publicly for review in December, 2018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Book Antiqua" panose="02040602050305030304" pitchFamily="18" charset="0"/>
              </a:rPr>
              <a:t>Final Report will be released at the end of the year</a:t>
            </a:r>
          </a:p>
        </p:txBody>
      </p:sp>
    </p:spTree>
    <p:extLst>
      <p:ext uri="{BB962C8B-B14F-4D97-AF65-F5344CB8AC3E}">
        <p14:creationId xmlns:p14="http://schemas.microsoft.com/office/powerpoint/2010/main" val="119529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4D4A-71C5-4017-BD1B-A1B6FA8E0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888" y="272484"/>
            <a:ext cx="7619365" cy="2391137"/>
          </a:xfrm>
        </p:spPr>
        <p:txBody>
          <a:bodyPr/>
          <a:lstStyle/>
          <a:p>
            <a:pPr algn="ctr"/>
            <a:r>
              <a:rPr lang="en-US" dirty="0">
                <a:latin typeface="Book Antiqua" panose="02040602050305030304" pitchFamily="18" charset="0"/>
              </a:rPr>
              <a:t>Thank you!</a:t>
            </a:r>
            <a:br>
              <a:rPr lang="en-US" dirty="0">
                <a:latin typeface="Book Antiqua" panose="02040602050305030304" pitchFamily="18" charset="0"/>
              </a:rPr>
            </a:br>
            <a:endParaRPr lang="en-US" sz="2773" dirty="0">
              <a:latin typeface="Book Antiqua" panose="0204060205030503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11E33-921A-4F32-BEAE-39F864091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1937" y="3145095"/>
            <a:ext cx="9027266" cy="1903729"/>
          </a:xfrm>
        </p:spPr>
        <p:txBody>
          <a:bodyPr>
            <a:noAutofit/>
          </a:bodyPr>
          <a:lstStyle/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November 29, 2018</a:t>
            </a:r>
          </a:p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Brien Sheahan </a:t>
            </a:r>
          </a:p>
          <a:p>
            <a:pPr algn="ctr"/>
            <a:r>
              <a:rPr lang="en-US" sz="2773" dirty="0">
                <a:solidFill>
                  <a:schemeClr val="tx1"/>
                </a:solidFill>
                <a:latin typeface="Book Antiqua" panose="02040602050305030304" pitchFamily="18" charset="0"/>
              </a:rPr>
              <a:t>Chairman| Illinois commerce commission </a:t>
            </a:r>
          </a:p>
        </p:txBody>
      </p:sp>
    </p:spTree>
    <p:extLst>
      <p:ext uri="{BB962C8B-B14F-4D97-AF65-F5344CB8AC3E}">
        <p14:creationId xmlns:p14="http://schemas.microsoft.com/office/powerpoint/2010/main" val="28780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ustry_x0020_Vertical xmlns="03D17E29-4368-42CE-B437-432A8CDBCB92" xsi:nil="true"/>
    <Content_x0020_Creation_x0020_Date xmlns="03D17E29-4368-42CE-B437-432A8CDBCB92">2016-12-21T06:00:00+00:00</Content_x0020_Creation_x0020_Date>
    <Solution_x0020_Line xmlns="03D17E29-4368-42CE-B437-432A8CDBCB92" xsi:nil="true"/>
    <Marketing_x0020_Collateral_x0020_Type xmlns="03D17E29-4368-42CE-B437-432A8CDBCB92" xsi:nil="true"/>
    <Content_x0020_Owner xmlns="03D17E29-4368-42CE-B437-432A8CDBCB92">
      <UserInfo>
        <DisplayName>i:0#.w|wmp\epillat</DisplayName>
        <AccountId>82</AccountId>
        <AccountType/>
      </UserInfo>
    </Content_x0020_Owner>
    <Business_x0020_Content_x0020_Type xmlns="03D17E29-4368-42CE-B437-432A8CDBCB92">Marketing  and Business Development/General Business/Presentation</Business_x0020_Content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AD96531ECB9743A6D761D155D335BF" ma:contentTypeVersion="46" ma:contentTypeDescription="Create a new document." ma:contentTypeScope="" ma:versionID="148907d9c97cf68f1eede02aa9ee67fd">
  <xsd:schema xmlns:xsd="http://www.w3.org/2001/XMLSchema" xmlns:xs="http://www.w3.org/2001/XMLSchema" xmlns:p="http://schemas.microsoft.com/office/2006/metadata/properties" xmlns:ns2="03D17E29-4368-42CE-B437-432A8CDBCB92" targetNamespace="http://schemas.microsoft.com/office/2006/metadata/properties" ma:root="true" ma:fieldsID="5c7cba42b4eacebbee6c8c01801d98c3" ns2:_="">
    <xsd:import namespace="03D17E29-4368-42CE-B437-432A8CDBCB92"/>
    <xsd:element name="properties">
      <xsd:complexType>
        <xsd:sequence>
          <xsd:element name="documentManagement">
            <xsd:complexType>
              <xsd:all>
                <xsd:element ref="ns2:Marketing_x0020_Collateral_x0020_Type" minOccurs="0"/>
                <xsd:element ref="ns2:Content_x0020_Owner" minOccurs="0"/>
                <xsd:element ref="ns2:Content_x0020_Creation_x0020_Date" minOccurs="0"/>
                <xsd:element ref="ns2:Business_x0020_Content_x0020_Type" minOccurs="0"/>
                <xsd:element ref="ns2:Industry_x0020_Vertical" minOccurs="0"/>
                <xsd:element ref="ns2:Solution_x0020_Lin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17E29-4368-42CE-B437-432A8CDBCB92" elementFormDefault="qualified">
    <xsd:import namespace="http://schemas.microsoft.com/office/2006/documentManagement/types"/>
    <xsd:import namespace="http://schemas.microsoft.com/office/infopath/2007/PartnerControls"/>
    <xsd:element name="Marketing_x0020_Collateral_x0020_Type" ma:index="8" nillable="true" ma:displayName="Marketing Collateral Type" ma:format="Dropdown" ma:internalName="Marketing_x0020_Collateral_x0020_Type" ma:readOnly="false">
      <xsd:simpleType>
        <xsd:restriction base="dms:Choice">
          <xsd:enumeration value="Article"/>
          <xsd:enumeration value="Blog Post"/>
          <xsd:enumeration value="Brochure"/>
          <xsd:enumeration value="Case Study"/>
          <xsd:enumeration value="Email"/>
          <xsd:enumeration value="Newsletter"/>
          <xsd:enumeration value="Online Marketing"/>
          <xsd:enumeration value="Public Relations"/>
          <xsd:enumeration value="Social Media"/>
          <xsd:enumeration value="Solution Brief"/>
          <xsd:enumeration value="Whitepaper"/>
          <xsd:enumeration value="Other"/>
          <xsd:enumeration value="Template"/>
        </xsd:restriction>
      </xsd:simpleType>
    </xsd:element>
    <xsd:element name="Content_x0020_Owner" ma:index="9" nillable="true" ma:displayName="Content Owner" ma:list="UserInfo" ma:SharePointGroup="0" ma:internalName="Content_x0020_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_x0020_Creation_x0020_Date" ma:index="10" nillable="true" ma:displayName="Content Creation Date" ma:default="[today]" ma:format="DateOnly" ma:internalName="Content_x0020_Creation_x0020_Date" ma:readOnly="false">
      <xsd:simpleType>
        <xsd:restriction base="dms:DateTime"/>
      </xsd:simpleType>
    </xsd:element>
    <xsd:element name="Business_x0020_Content_x0020_Type" ma:index="11" nillable="true" ma:displayName="Business Content Type" ma:default="" ma:format="Dropdown" ma:internalName="Business_x0020_Content_x0020_Type" ma:readOnly="false">
      <xsd:simpleType>
        <xsd:restriction base="dms:Choice">
          <xsd:enumeration value="Marketing  and Business Development"/>
          <xsd:enumeration value="Marketing  and Business Development/Alliance Bio"/>
          <xsd:enumeration value="Marketing  and Business Development/Alliance Material"/>
          <xsd:enumeration value="Marketing  and Business Development/Brochure"/>
          <xsd:enumeration value="Marketing  and Business Development/Budget"/>
          <xsd:enumeration value="Marketing  and Business Development/CAP"/>
          <xsd:enumeration value="Marketing  and Business Development/Case Study"/>
          <xsd:enumeration value="Marketing  and Business Development/Credentials"/>
          <xsd:enumeration value="Marketing  and Business Development/General Business"/>
          <xsd:enumeration value="Marketing  and Business Development/General Business/Agenda"/>
          <xsd:enumeration value="Marketing  and Business Development/General Business/Budget"/>
          <xsd:enumeration value="Marketing  and Business Development/General Business/Checklist"/>
          <xsd:enumeration value="Marketing  and Business Development/General Business/Meeting Minutes"/>
          <xsd:enumeration value="Marketing  and Business Development/General Business/Presentation"/>
          <xsd:enumeration value="Marketing  and Business Development/General Business/Project Workplan"/>
          <xsd:enumeration value="Marketing  and Business Development/General Business/Status Report"/>
          <xsd:enumeration value="Marketing  and Business Development/General Business/Vision"/>
          <xsd:enumeration value="Marketing  and Business Development/General Business/Strategy"/>
          <xsd:enumeration value="Marketing  and Business Development/General Business/Scorecard"/>
          <xsd:enumeration value="Marketing  and Business Development/General Business/Risk Management"/>
          <xsd:enumeration value="Marketing  and Business Development/Logo"/>
          <xsd:enumeration value="Marketing  and Business Development/Marketing and Business Development Plan"/>
          <xsd:enumeration value="Marketing  and Business Development/Marketing Materials"/>
          <xsd:enumeration value="Marketing  and Business Development/Media Lists and Calendar"/>
          <xsd:enumeration value="Marketing  and Business Development/PR Media"/>
          <xsd:enumeration value="Marketing  and Business Development/Press Release"/>
          <xsd:enumeration value="Marketing  and Business Development/Sales Meeting"/>
          <xsd:enumeration value="Marketing  and Business Development/Sales Piston"/>
          <xsd:enumeration value="Marketing  and Business Development/Solution Brief"/>
          <xsd:enumeration value="Marketing  and Business Development/WMP Employee Bio"/>
          <xsd:enumeration value="Marketing  and Business Development/WMP Newsletter and Articles"/>
        </xsd:restriction>
      </xsd:simpleType>
    </xsd:element>
    <xsd:element name="Industry_x0020_Vertical" ma:index="12" nillable="true" ma:displayName="Industry Vertical" ma:format="Dropdown" ma:internalName="Industry_x0020_Vertical" ma:readOnly="false">
      <xsd:simpleType>
        <xsd:restriction base="dms:Choice">
          <xsd:enumeration value="Banking"/>
          <xsd:enumeration value="Capital Markets and Trading"/>
          <xsd:enumeration value="Energy and Utilities"/>
          <xsd:enumeration value="Healthcare - Payer"/>
          <xsd:enumeration value="Healthcare - Provider"/>
          <xsd:enumeration value="Pharma and Medical Technology"/>
          <xsd:enumeration value="Insurance"/>
          <xsd:enumeration value="Manufacturing and Distribution"/>
          <xsd:enumeration value="Private Equity"/>
          <xsd:enumeration value="Retail"/>
          <xsd:enumeration value="Other"/>
          <xsd:enumeration value="N/A"/>
        </xsd:restriction>
      </xsd:simpleType>
    </xsd:element>
    <xsd:element name="Solution_x0020_Line" ma:index="13" nillable="true" ma:displayName="Solution Line" ma:format="Dropdown" ma:internalName="Solution_x0020_Line" ma:readOnly="false">
      <xsd:simpleType>
        <xsd:restriction base="dms:Choice">
          <xsd:enumeration value="Customer"/>
          <xsd:enumeration value="FLEXdls"/>
          <xsd:enumeration value="Infrastructure"/>
          <xsd:enumeration value="Integration"/>
          <xsd:enumeration value="Managed Services"/>
          <xsd:enumeration value="Mergers and Acquisitions"/>
          <xsd:enumeration value="Operational Excellence"/>
          <xsd:enumeration value="Supply Chain"/>
          <xsd:enumeration value="Sustainability"/>
          <xsd:enumeration value="Workforce Optimization"/>
          <xsd:enumeration value="N/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2CDBE8-A2D2-45FA-8194-D951A6B71EE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03D17E29-4368-42CE-B437-432A8CDBCB92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1726ED2-C2CB-4768-9A3A-1A22443B02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F2291-2A25-4C3C-8488-CAA94698C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D17E29-4368-42CE-B437-432A8CDBC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50</TotalTime>
  <Words>400</Words>
  <Application>Microsoft Macintosh PowerPoint</Application>
  <PresentationFormat>Custom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Trebuchet MS</vt:lpstr>
      <vt:lpstr>Tw Cen MT</vt:lpstr>
      <vt:lpstr>Circuit</vt:lpstr>
      <vt:lpstr>Grid Modernization  and Illinois’ Utility of the Future</vt:lpstr>
      <vt:lpstr>National perspective</vt:lpstr>
      <vt:lpstr>The Illinois Perspective - EIMA</vt:lpstr>
      <vt:lpstr>The Illinois perspective - Feja</vt:lpstr>
      <vt:lpstr>NextGrid Working and Advisory Groups</vt:lpstr>
      <vt:lpstr>NextGrid public participation</vt:lpstr>
      <vt:lpstr>NextGrid – the Final Report</vt:lpstr>
      <vt:lpstr>Thank you! 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Emily McGavisk</dc:creator>
  <cp:keywords/>
  <dc:description/>
  <cp:lastModifiedBy>Susan Rivo</cp:lastModifiedBy>
  <cp:revision>77</cp:revision>
  <cp:lastPrinted>2017-09-25T17:57:10Z</cp:lastPrinted>
  <dcterms:created xsi:type="dcterms:W3CDTF">2017-09-20T15:45:56Z</dcterms:created>
  <dcterms:modified xsi:type="dcterms:W3CDTF">2018-11-28T05:26:03Z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0x010100D0AD96531ECB9743A6D761D155D335BF</vt:lpwstr>
  </property>
</Properties>
</file>